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7"/>
  </p:notesMasterIdLst>
  <p:sldIdLst>
    <p:sldId id="340" r:id="rId2"/>
    <p:sldId id="341" r:id="rId3"/>
    <p:sldId id="342" r:id="rId4"/>
    <p:sldId id="343" r:id="rId5"/>
    <p:sldId id="344" r:id="rId6"/>
    <p:sldId id="345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837" autoAdjust="0"/>
  </p:normalViewPr>
  <p:slideViewPr>
    <p:cSldViewPr snapToGrid="0">
      <p:cViewPr varScale="1">
        <p:scale>
          <a:sx n="66" d="100"/>
          <a:sy n="66" d="100"/>
        </p:scale>
        <p:origin x="8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061F8-7938-4BEF-82F3-7F98B305C462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9102F-F44A-41D3-9166-5C596589D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2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102F-F44A-41D3-9166-5C596589DE8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6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102F-F44A-41D3-9166-5C596589DE8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896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500FE-12ED-D5A5-F7B6-00363170C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7A7211-86C6-5F72-C8F2-D334BD3A59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5F2D7-0E84-CE9E-6C24-34B073386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67CA1-47AE-4EE1-B985-88A7AAF2FB96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D0178-A97C-CADB-5E5C-577CD724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46D8C-993F-E138-BA35-A7A475692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BD107-992E-4055-9BA3-59F98346F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98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16020-1A5F-2E71-06F6-6273C2AE2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FF1F24-0146-5470-6B3B-BD703B1F7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532D2-1432-8D54-19C5-E46ECD2D9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67CA1-47AE-4EE1-B985-88A7AAF2FB96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8410F-7325-8463-2792-0A2E46215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84F1C-C9C0-B5C4-E1DD-E3DEB5A1C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BD107-992E-4055-9BA3-59F98346F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58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1AD774-6B08-1BE7-C30C-9690EFBB3A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82C3F-5480-5BDE-5887-A0576A90C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1E0E3-F9E3-1C91-E9AC-D0A3D04C5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67CA1-47AE-4EE1-B985-88A7AAF2FB96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8287A-6BF2-69DF-6A4D-71D73368E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C21BE-AD7B-4597-74F5-A03319F8B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BD107-992E-4055-9BA3-59F98346F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52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6D028-E758-E1D4-E968-2FF23F951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A74D1-7496-4DFA-0DA8-70B97B420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966AC-1D71-FF36-8679-E2350F3CA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67CA1-47AE-4EE1-B985-88A7AAF2FB96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65FCB-FD61-98B6-BFD8-030B2EFDE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F8389-F535-51D7-1C21-5EC8C876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BD107-992E-4055-9BA3-59F98346F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47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A1565-509F-0EEF-32F9-B30A15E2A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474D-7F36-F809-19E9-A9009161B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FD9D4-07BB-2919-DE2A-8BC6CD554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67CA1-47AE-4EE1-B985-88A7AAF2FB96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65156-5CF1-81ED-E8D9-FC6C880F4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08AC6-FE7D-AEB4-9C7C-46E9CDE78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BD107-992E-4055-9BA3-59F98346F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18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D8565-54AE-242F-5131-7F60249CF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156F1-9B24-EEE3-899E-3663D029CD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977466-47E3-9267-0BA4-F637D99AB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2D112-3BF1-F8F8-10A0-843B27F45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67CA1-47AE-4EE1-B985-88A7AAF2FB96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B90FE-A33A-0B99-2383-44BE7234F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D7E2D-6433-7E19-52CF-52AE22B8D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BD107-992E-4055-9BA3-59F98346F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31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44E42-7EAB-C7E3-D6CD-D7424D98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808C4-E4FE-4065-94C1-8BD3782D5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7D8841-AB38-A265-CA6D-C953914EC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CA23B5-D146-51F7-28B4-F5A70368C8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293B97-8115-ACE9-4EDB-078097B00B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FCE924-2E14-0743-008B-9BB8FEB53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67CA1-47AE-4EE1-B985-88A7AAF2FB96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912BAD-A643-2837-31F1-2ABD8A856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1CFEE9-D309-C767-B94A-E54E64326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BD107-992E-4055-9BA3-59F98346F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77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A3C8-9F91-BED0-7DBF-6E98698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2BB29F-F727-542D-2971-4DCC2F5D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67CA1-47AE-4EE1-B985-88A7AAF2FB96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98C48-18EC-0226-84BF-411E72D73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39B23-C184-EBE0-114A-4222AB264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BD107-992E-4055-9BA3-59F98346F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04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89E6A8-4DF6-68FB-63D8-72A713458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67CA1-47AE-4EE1-B985-88A7AAF2FB96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F0A2CF-2A12-3E84-AD3F-4FE505A2E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6AF7B-DB70-C3AE-6CAC-C97C75E7E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BD107-992E-4055-9BA3-59F98346F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9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C6787-6B42-D93F-A0A4-E125239BB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288A5-C4C4-8AFF-9599-ECA7FE13A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B5EFA-4093-04F6-F79D-3B1DB7FCA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92844-F356-4AC3-C573-F04B945A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67CA1-47AE-4EE1-B985-88A7AAF2FB96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6F52E-8A39-583D-8BEE-77BD137D3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9F3CE-6128-BDB7-B8B9-4656EF9F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BD107-992E-4055-9BA3-59F98346F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18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DD3C-6B04-D020-2630-59D4E946B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2CB9FA-35B8-2CB3-F31A-28D4A9A03D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F16AC-95E9-D8A3-A2E8-97C41269A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048476-FE99-6AEB-2363-EE712191E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67CA1-47AE-4EE1-B985-88A7AAF2FB96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F28D5-A123-FF8F-A29B-D03B6547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60C31-EF82-060D-2BC2-6C021804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BD107-992E-4055-9BA3-59F98346F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80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00EDC3-CC63-57E7-C0D0-B168E60A9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885B6-47BA-80D4-AE0E-6E869E7D9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5FFB8-0E2C-63D5-CAD5-9F62E8D081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67CA1-47AE-4EE1-B985-88A7AAF2FB96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DACC6-5124-9BC1-07DE-3EDE40B86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9FD8B-2597-2D1F-64B7-A36925130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BD107-992E-4055-9BA3-59F98346F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2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2FC83-CCD0-70C9-0390-44D8FC84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126CF-E73E-765D-0AC8-80DC6500B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23AD2-00D7-AEE6-C929-B595CD240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76" t="31314" r="10595" b="99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08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824E-91F5-CEF0-AFFA-84D6879E3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960856-C853-BA5B-2C46-0E105DC85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95" t="35100" r="10357" b="15563"/>
          <a:stretch/>
        </p:blipFill>
        <p:spPr>
          <a:xfrm>
            <a:off x="0" y="-18370"/>
            <a:ext cx="12192000" cy="687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95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2C3BC-803B-E880-7071-3367BBFB9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000A3-EF77-1179-4CF7-EC934C677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650A7-BCAF-EAAA-EC66-114206CEB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76" t="30467" r="10714" b="129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7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E57E0-BB0D-056B-2CCC-78D81AF26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5EB45-797D-0986-537C-88794A3A4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2227F-4B86-FA4E-1FAA-A772BFF0DF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76" t="31949" r="10476" b="125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63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996448-902D-D752-38C9-F0AC2692D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95" t="32531" r="10476" b="13845"/>
          <a:stretch/>
        </p:blipFill>
        <p:spPr>
          <a:xfrm>
            <a:off x="0" y="-145143"/>
            <a:ext cx="12192000" cy="70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65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B4C56E-8289-2A58-7D8A-3BB065EFDF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14" t="33007" r="10238" b="1207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96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C4A94-4154-E663-DA1D-46A6F4644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B750F-FBD1-987C-E9D5-F3FEBBE0B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77" t="31315" r="10356" b="142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30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E66F7-8CE3-1556-9CFC-270485A0D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FD71FA-D8D7-6732-4FAB-DE6534DA5F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76" t="33219" r="10476" b="138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01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354023-A705-A896-E284-AE03299461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76" t="33007" r="10595" b="144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34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47106-E737-E51E-42EC-3A5BDBF17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3F544-B00D-7520-B210-0697AAEEF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B3399D-377A-FDC7-4443-F5CF2B7C0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14" t="31949" r="10476" b="134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68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0D41A-6B44-462F-B5BA-2C687708C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6FD2F-D16B-4D3A-9A9B-D2DB73D94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12" t="33644" r="10359" b="14268"/>
          <a:stretch/>
        </p:blipFill>
        <p:spPr>
          <a:xfrm>
            <a:off x="0" y="40367"/>
            <a:ext cx="12192000" cy="681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39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062A-0BB2-58D3-6798-C9C3AF51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8B5E3-DA71-A0BA-9E18-1297C63CB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A8D29-AC4E-5024-6BAB-11FC8F2AB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76" t="30890" r="10595" b="159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33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E7241-884F-77CC-96DD-C01EA9E66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5E723-1DEA-4BB3-84C9-3982B1AB73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95" t="36520" r="10357" b="144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28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A2CB1-F7F6-FEC4-A135-A6886EBD7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1F053-0B0E-5389-388B-F9AE947F1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14" t="31102" r="10476" b="129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92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D5B0-0B3F-04B0-D9E0-DE5D417DF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05439-1743-5A49-2F18-04149FB8D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5CE84-ED91-A51B-DB86-F81B9F623F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46" t="33541" r="10604" b="150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72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87B15-58AC-C961-F771-303BE9A8C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19386-6C95-BD24-29EC-AAFDA4404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AE635B-99D8-016E-6511-064606E08D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30" t="31581" r="10577" b="150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23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FAE65-1677-591C-4207-22BBAF184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50D7C-974E-67C6-1775-E3999C3C3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5E6CC-96E3-5C70-5BA6-CCCD749A89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5" t="31146" r="10577" b="146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54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2C91B-29D9-3DEF-C390-32862F10B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13479-8211-E26E-CFA8-59CC25647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FA161D-7E80-7C5E-20FE-58BD8406B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96" t="33007" r="10714" b="14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97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04BBF-082F-8F08-545D-7A4BE3451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C808F-BC5D-2E58-62BE-A27D50C00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867017-5EBD-7A7E-3F24-2CE9D87D2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15" t="33619" r="10476" b="130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51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636AA-C307-9D1C-DDE8-C78C10D21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4FB75-E9B4-7CFC-672E-581B54CF8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ED2881-B4E2-31C3-8042-DBEDE99226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76" t="36520" r="10714" b="99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31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DF2E-8AFF-28CC-3161-925BD114C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5939A-9B0A-90D1-33BA-0214E01E1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6F4C9A-ED5B-C449-D712-FDB4B857F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14" t="38513" r="10476" b="146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08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1267F-C36A-CA57-BEBF-72F3E7E0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AC06A-575D-A387-CB37-E6B82504B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56509-BE29-2AFF-28D9-A2EA75FD7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05" t="31218" r="9047" b="13245"/>
          <a:stretch/>
        </p:blipFill>
        <p:spPr>
          <a:xfrm>
            <a:off x="0" y="-1"/>
            <a:ext cx="12192000" cy="672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90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32184-B832-6E4D-1CB4-1B94DF50A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54D3E-6A9C-A2B3-924F-6FC6A39EB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41C19-79AF-4BF4-7B50-23D3CAACFA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14" t="31737" r="10595" b="13633"/>
          <a:stretch/>
        </p:blipFill>
        <p:spPr>
          <a:xfrm>
            <a:off x="0" y="-1"/>
            <a:ext cx="12192000" cy="69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36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A91D-2F53-2385-010B-D2E4E724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27F93-F34E-E124-334F-89DD030C5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0D6644-A50B-EA05-3FF6-B9423B1F4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76" t="34614" r="10595" b="11817"/>
          <a:stretch/>
        </p:blipFill>
        <p:spPr>
          <a:xfrm>
            <a:off x="0" y="-10363"/>
            <a:ext cx="12192000" cy="686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56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E0F21-F8ED-3D15-614A-3212203D3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EA1E2-BCA4-2157-1823-FACA65BB4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3B06F-DF98-F258-1844-9B9DC1A59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00" t="33423" r="10463" b="16817"/>
          <a:stretch/>
        </p:blipFill>
        <p:spPr>
          <a:xfrm>
            <a:off x="0" y="-14741"/>
            <a:ext cx="12192000" cy="687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94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0D55B-DAA9-DB05-1B59-54FE1C143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6B1AA-0576-1B54-323E-8BDA2ED5E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2839C-E8D4-5614-DF7C-8007763C9B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95" t="33643" r="10596" b="99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74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1359E-4CC7-96E7-7476-B060F828D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CABD5-0CDF-541C-5F99-6785632D4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FB25F-EC52-E632-051A-1281FD9C50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77" t="34278" r="10356" b="178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88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3992D-42C1-E56B-943C-541F27F74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D6DCE-FD1F-1DDD-BA69-301C359AD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11396-0517-6B22-99CA-838489594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58" t="30231" r="10714" b="16622"/>
          <a:stretch/>
        </p:blipFill>
        <p:spPr>
          <a:xfrm>
            <a:off x="0" y="4082"/>
            <a:ext cx="12192000" cy="685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75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365C3-7E87-CCD2-0B1C-2E16257D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6E7DC-9DC2-AC94-93C5-BA71D93DB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33453-574C-4593-41EB-E7DE41132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57" t="31949" r="10357" b="172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02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79BE7-6FE8-1413-3EFC-DF72FD70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86C4F-3021-330D-33A9-C299F065A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0CBAD-60D9-62B9-931E-614758F6A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38" t="30679" r="10476" b="136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5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C8D20-D4DD-EB59-1147-5E57F9EB3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E774F-4685-CFC0-2156-7B7D406EE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779977-A338-B84E-A893-6BC3E3402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95" t="33644" r="10357" b="14479"/>
          <a:stretch/>
        </p:blipFill>
        <p:spPr>
          <a:xfrm>
            <a:off x="0" y="6576"/>
            <a:ext cx="12192000" cy="68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66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2D0B4-484F-4FD0-0AA8-1BE4B4B5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30C38-F601-D691-9AE8-494006DA5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C42F05-156F-02A3-1C98-045526665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14" t="32796" r="10833" b="16597"/>
          <a:stretch/>
        </p:blipFill>
        <p:spPr>
          <a:xfrm>
            <a:off x="0" y="91166"/>
            <a:ext cx="12192000" cy="676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37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E97DD-6EDA-D8DB-994E-50DF27894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242E0-0200-71CC-2C46-BBCE8A7E7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954A2-6047-4A20-1117-26535CBA1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95" t="31737" r="10834" b="17656"/>
          <a:stretch/>
        </p:blipFill>
        <p:spPr>
          <a:xfrm>
            <a:off x="0" y="23699"/>
            <a:ext cx="12192000" cy="683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28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4CCF-BC7E-DC7C-F711-3529C5FC1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7EA48-9FB6-B038-C0A7-DBF75F615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B4C30-CD15-84C7-B849-B12153588F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57" t="30890" r="10476" b="149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89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448EB-050B-A4CA-8F5B-EF7A73F14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433C2-FAE9-494C-369B-F2567AC23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92417-F66F-FFDD-88FA-C6A4B6B2D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95" t="33855" r="10596" b="16597"/>
          <a:stretch/>
        </p:blipFill>
        <p:spPr>
          <a:xfrm>
            <a:off x="0" y="-7484"/>
            <a:ext cx="12192000" cy="686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87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D3A0C-9255-9CAD-C0EB-3268CE55F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EC226-A5E8-AF87-EBC9-70613334C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E9C9D-6928-3B3B-BA1D-BA6D35118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31" t="34466" r="10685" b="17044"/>
          <a:stretch/>
        </p:blipFill>
        <p:spPr>
          <a:xfrm>
            <a:off x="-159658" y="0"/>
            <a:ext cx="12351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64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FAC97-B00B-4698-7E9F-59EFA707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7F4FA-8504-4781-E4BB-7EE1AC08F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2A3B7-8EA2-5407-E4F6-0D9050F51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14" t="34914" r="10595" b="12362"/>
          <a:stretch/>
        </p:blipFill>
        <p:spPr>
          <a:xfrm>
            <a:off x="0" y="18596"/>
            <a:ext cx="12192000" cy="683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33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763FF-EAEB-2247-3B4F-EA6666F9F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33E32-E0BA-98B1-D60B-C48E22D0C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D9632-C4F4-DBC7-5D5A-03CEDFAE52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76" t="30042" r="10595" b="119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04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41DE3-ED6E-8D8B-255C-BA36B179A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0AD52-0A33-3A36-5CD1-482DFB5E3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99B27-DFFF-A137-92EE-B7EE0EB73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57" t="31593" r="10476" b="139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85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03B52-5747-5D7E-456C-74661318D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EAD4A-7C10-1862-6E13-3003D57F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B316C-D4D2-EA0D-ABA2-99CC2159A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76" t="31102" r="10476" b="15975"/>
          <a:stretch/>
        </p:blipFill>
        <p:spPr>
          <a:xfrm>
            <a:off x="0" y="11758"/>
            <a:ext cx="12192000" cy="684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15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EC2F-12B4-ABC5-371E-920D61C7D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7FEED-0B77-DB71-2C8F-8FB979EE0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FFFBA-A311-0ABA-F7F7-328A48466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14" t="38938" r="10595" b="1193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94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B7191-4731-093F-12E6-D95D0D76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86288-3775-E3F0-80E6-3F2EB9C8E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3B6EA3-44D9-76F9-1D12-4FF0216CC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96" t="31102" r="10475" b="106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28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E5CAD-5B7F-8515-A566-12E2A2B2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61267-3D34-66B6-31E4-5CDFBABFA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8A454-309E-3633-8E05-410674C5D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14" t="30255" r="10476" b="127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223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5BEF3-511F-7DF4-E51B-32C18094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C22FB-EC4B-9736-2FE3-5CE3112C9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E895B6-23EE-0699-2954-9991321FAE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57" t="30890" r="10595" b="132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43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C5291-28AF-C82A-D678-AF516C554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208B2-85ED-EC2D-4122-7D0E8281D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15C10-9F48-BC17-F3D2-4C94D64B3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95" t="32161" r="10476" b="136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665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D7C86-F5D2-7F8E-F6D5-58BC72E9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8992B-718D-88BD-BCA7-A5CDA9051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6BC66-D875-76C8-0B89-264BF7BF5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57" t="29831" r="10595" b="12786"/>
          <a:stretch/>
        </p:blipFill>
        <p:spPr>
          <a:xfrm>
            <a:off x="0" y="-3176"/>
            <a:ext cx="12192000" cy="686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775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538EE-86E2-3671-5AC4-F3563BF1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537EF-8C0E-E726-9E6A-DDD076AF2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7D4C9-C036-03B3-79B4-D79FE7406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76" t="30890" r="10476" b="151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611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301AC-FE00-4D86-6904-5251FF5BB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B667F-7D9D-B516-121C-2C8A1B7E0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D5CFD-A69D-5C36-8E48-F8A7BE451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57" t="31949" r="10476" b="134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266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37570-BBA3-9EE9-6A5E-D04A41A2C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0FB1-B41F-3B77-5F18-7C220DFD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ACC19-5EF1-9334-920E-6B584922B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57" t="30679" r="10476" b="146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926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D28DF-34EC-F73C-005B-706E2693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13807-1330-063B-0603-753B479C9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A8244-85C5-8144-C2E1-91FC3DCD01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76" t="34278" r="10833" b="14904"/>
          <a:stretch/>
        </p:blipFill>
        <p:spPr>
          <a:xfrm>
            <a:off x="0" y="16442"/>
            <a:ext cx="12192000" cy="684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321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3AB84-6BA7-B1EC-0D0A-0B09DA2A8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9455B-089D-0703-4981-B9C53ECD8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01D93-63CB-4507-B0F9-5CDF3464C9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76" t="30467" r="10476" b="13210"/>
          <a:stretch/>
        </p:blipFill>
        <p:spPr>
          <a:xfrm>
            <a:off x="0" y="11338"/>
            <a:ext cx="12192000" cy="684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82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C53FC-DAC0-379E-E084-14007F33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DEE1E-F2AC-A145-FC2F-8DD43BAB2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EDE1C-40E0-8483-481F-E5AC6C7612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95" t="30679" r="10357" b="151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62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34C0A-B3FB-7905-B641-DD1FDE67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BDB5F-1FCE-AF1E-7A07-C2A7195A8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7C03FB-AE88-A4E6-0BE0-745BF4BB3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77" t="30891" r="10475" b="146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115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F58E7-92E1-6F4B-EE51-62200095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FA90D-ED18-E682-8B38-F022E2784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24153-7B40-C5D0-0FD3-D7B27E918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76" t="32584" r="10714" b="127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286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55D2C-8FC7-8266-D2CF-09DAEDC17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4A98-0569-3DED-2631-E372D5582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77EF2B-93AE-5FB4-FE8F-985F2200C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95" t="32584" r="10596" b="163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7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2DD53-30B9-BC9E-0920-96B61332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13B97-1270-8820-9686-E4B4BE3C1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9E25D-8A19-7AD3-E8E5-489B23F28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76" t="33195" r="10595" b="14081"/>
          <a:stretch/>
        </p:blipFill>
        <p:spPr>
          <a:xfrm>
            <a:off x="0" y="18596"/>
            <a:ext cx="12192000" cy="683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112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93D0-D429-3CA0-6FDF-B88A8B23B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DAD9D-5BA6-8BA2-01B2-2EE890CB9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D987D2-F978-E00C-977F-3EAAA77A98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76" t="35540" r="10476" b="185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902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5FA04-8D9D-06AD-5088-60F653A2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752C7-D775-BA57-853C-F55221E0F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9F520-2498-EBCF-D678-AA3365127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57" t="31949" r="10595" b="129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950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1F7CB-6479-ABDD-1B13-41E7500E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554B2-72E2-4A23-3169-B98EC6AE4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A6C9D-B667-B08E-27A7-81115231F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57" t="31737" r="10357" b="119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368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734AD-6B44-33E3-DC5D-51F9B854C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367C4-8BC2-BAEF-92A2-2AE472CC6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D75F6-362F-F344-96AF-3C28D0609C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57" t="32161" r="10714" b="131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842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D87D1-62E1-34D1-6B53-BBD0AEC8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8CB2-E017-3981-2D05-E9E444884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49BAF-0379-FFCC-239A-86F442CE7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57" t="32372" r="10476" b="1426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879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814C-9E5A-13D2-11C6-765003D7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8080B-BF6D-B7FD-4260-708E8D96C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8A8B3-B9D8-D904-1EB8-2A196E890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14" t="31102" r="10477" b="118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198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A1903-E2EB-EF1F-308E-D2BB53F3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247E0-6365-075F-B054-CECA1DE95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C032B-EFCA-8FCA-C3BB-98BA4A3AA7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85" t="30555" r="10576" b="1762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286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ACD29-7758-3452-87AE-F4907CDE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697C0-AE70-3F87-58EC-CF91BC1FC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E2AE44-3487-D73D-F700-A5CEBB9E8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6" t="31581" r="10462" b="158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969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754CE-7030-7F1D-3E18-48D446A21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27F27-61CE-A094-1391-5EDD7FF4F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695664-C7E4-D0EF-2414-E621C790A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99" t="34068" r="10462" b="99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698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922D-B680-D3BA-0527-10E84F31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4F84D-0824-6FF2-B348-FB3EF66CA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BC9E3-E9B7-3A0E-B5CA-BB558E549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31" t="31375" r="10577" b="140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63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4B659-F266-7E10-982C-E25C585F7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71A06-226A-13CB-02A0-1ED8D2CFD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8F2F1-B4F4-4DCA-9F8C-D028ABC1A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76" t="30890" r="10477" b="15327"/>
          <a:stretch/>
        </p:blipFill>
        <p:spPr>
          <a:xfrm>
            <a:off x="0" y="-17690"/>
            <a:ext cx="12192000" cy="68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38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B04B9-0E6E-C649-61FE-8E7261130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5D4E3-34DE-1C52-7EC4-2E2809191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B3D25-5AC1-9564-ED45-9B8BB3EEE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5" t="30760" r="10693" b="132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725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80097-343F-432A-F962-44ED81B7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04017-D58E-DFAF-9E3A-E89201620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ADD968-0FC3-C77C-6862-E237B904F6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31" t="30121" r="10808" b="1385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557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40E60-1BEA-B06D-8C02-989E6AAFC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C413D-6FAF-319A-8B2F-AABFA5160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88335-B522-5EB7-3880-4144BED750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69" t="33633" r="10577" b="99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660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31D2B-3B2A-4D82-3B5C-D0BBCC4A7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9AEE6-858D-9C03-AEFA-054712396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7F225-BBBD-E427-F32E-C343053A2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6" t="31170" r="10577" b="154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829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993DD-375E-A0BA-EFD4-6744B2D3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54BB5-33D0-3527-FBCD-1177D29A2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24F5E-2AA1-46C3-B0F9-BD3D711129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31" t="33428" r="10347" b="1198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043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6A959-2FCB-E8B5-145B-29F1109A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60312-0448-FA00-6EC5-F83A8C5CE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529F1-27BF-125E-6C16-2FE3D7E570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5" t="30760" r="10462" b="144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421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A983-C7BB-676C-7764-84FEDF01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9915E-3852-F526-960D-E8EF4E134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2D684-A61F-8A1C-2EB9-0E0C98528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5" t="33405" r="10809" b="12210"/>
          <a:stretch/>
        </p:blipFill>
        <p:spPr>
          <a:xfrm>
            <a:off x="0" y="0"/>
            <a:ext cx="12192000" cy="697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613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2D201-FC9F-368A-0315-A1BCCCBBB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FB82E-ABF9-09B6-3C93-292568236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4C9EF-D9BE-7684-8E05-ACFFFA245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32" t="31581" r="10461" b="1546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536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7C6B5-0300-5B6D-0B05-778FCB9F1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FBD3F-F8F9-2558-E73B-670C82F3A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A7A6E-FDAC-A29E-0386-27D509F42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4864" r="10577" b="13418"/>
          <a:stretch/>
        </p:blipFill>
        <p:spPr>
          <a:xfrm>
            <a:off x="0" y="-14372"/>
            <a:ext cx="12192000" cy="687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676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E5C18-41B5-E197-4578-8E9DDCB0E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A1D6C-D352-7108-74C2-13ECC04ED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C6D05-31E4-FBB6-9FC5-1D1C6D89E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3017" r="10577" b="99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64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A3C402-556E-5CCE-C7AC-F622DB662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76" t="32583" r="10476" b="144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351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B152C-B240-E366-650D-14E83F54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9AA42-181A-2FA9-7033-4C7CDB796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6A488-510C-26CC-EB89-5E3B1B703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6" t="34249" r="10462" b="13213"/>
          <a:stretch/>
        </p:blipFill>
        <p:spPr>
          <a:xfrm>
            <a:off x="0" y="24960"/>
            <a:ext cx="12192000" cy="683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198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99959-3633-086E-74D4-9DEDB0FB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80FB1-73B2-DC54-822B-2C54D82A3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65B7C-1923-A032-519D-E1F737092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5" t="31375" r="10693" b="134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474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2409-49FB-6012-F83F-10B76CC1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A6A7D-B3F1-E8E7-21E0-1E0802D20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D3C93-9F65-9FEA-05F7-88B39408D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6" t="38353" r="10462" b="2326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216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A344-C7EB-B593-B01E-55B551C20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EA3FD-BCF3-DFE8-210B-FBA54588D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D7233-C441-8562-8992-843B1FBC24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5" t="28913" r="10693" b="222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837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60360-98E5-25C0-E4A5-7DF6B7342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49E1B-FDFD-6576-1997-E38027064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7C7EA-F117-68E3-398A-EDD363B2E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6521" r="10577" b="125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404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33992-EE9C-3DCB-B44E-BD92C321D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1A723-8EE8-30E3-4C25-D5C5AC902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B3D32-4F64-7440-B58F-94E14B3A5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46" t="30696" r="10231" b="167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77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6A2445-293F-2FF4-1B09-D500270A96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95" t="32161" r="10476" b="174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67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1338</TotalTime>
  <Words>2</Words>
  <Application>Microsoft Office PowerPoint</Application>
  <PresentationFormat>Widescreen</PresentationFormat>
  <Paragraphs>2</Paragraphs>
  <Slides>85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Km Indu</dc:creator>
  <cp:lastModifiedBy>Km Indu</cp:lastModifiedBy>
  <cp:revision>110</cp:revision>
  <dcterms:created xsi:type="dcterms:W3CDTF">2022-05-21T09:27:07Z</dcterms:created>
  <dcterms:modified xsi:type="dcterms:W3CDTF">2022-06-02T06:14:46Z</dcterms:modified>
</cp:coreProperties>
</file>